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906000" cy="6858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F95A"/>
    <a:srgbClr val="80DC52"/>
    <a:srgbClr val="43EB43"/>
    <a:srgbClr val="19E519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203" autoAdjust="0"/>
  </p:normalViewPr>
  <p:slideViewPr>
    <p:cSldViewPr snapToGrid="0">
      <p:cViewPr varScale="1">
        <p:scale>
          <a:sx n="76" d="100"/>
          <a:sy n="76" d="100"/>
        </p:scale>
        <p:origin x="12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B866-DC8B-4913-BD3F-C4FF76AFAE6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B287-F1D2-4C7B-8F83-07BA4D554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98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B866-DC8B-4913-BD3F-C4FF76AFAE6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B287-F1D2-4C7B-8F83-07BA4D554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297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B866-DC8B-4913-BD3F-C4FF76AFAE6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B287-F1D2-4C7B-8F83-07BA4D554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638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B866-DC8B-4913-BD3F-C4FF76AFAE6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B287-F1D2-4C7B-8F83-07BA4D554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3092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B866-DC8B-4913-BD3F-C4FF76AFAE6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B287-F1D2-4C7B-8F83-07BA4D554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8045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B866-DC8B-4913-BD3F-C4FF76AFAE6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B287-F1D2-4C7B-8F83-07BA4D554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360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B866-DC8B-4913-BD3F-C4FF76AFAE6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B287-F1D2-4C7B-8F83-07BA4D554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456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B866-DC8B-4913-BD3F-C4FF76AFAE6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B287-F1D2-4C7B-8F83-07BA4D554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6392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B866-DC8B-4913-BD3F-C4FF76AFAE6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B287-F1D2-4C7B-8F83-07BA4D554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862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B866-DC8B-4913-BD3F-C4FF76AFAE6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B287-F1D2-4C7B-8F83-07BA4D554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987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B866-DC8B-4913-BD3F-C4FF76AFAE6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B287-F1D2-4C7B-8F83-07BA4D554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2480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2B866-DC8B-4913-BD3F-C4FF76AFAE6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5B287-F1D2-4C7B-8F83-07BA4D554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2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206017" y="143505"/>
            <a:ext cx="9473082" cy="6558534"/>
            <a:chOff x="329842" y="-66045"/>
            <a:chExt cx="9473082" cy="6558534"/>
          </a:xfrm>
        </p:grpSpPr>
        <p:grpSp>
          <p:nvGrpSpPr>
            <p:cNvPr id="19" name="グループ化 18"/>
            <p:cNvGrpSpPr/>
            <p:nvPr/>
          </p:nvGrpSpPr>
          <p:grpSpPr>
            <a:xfrm>
              <a:off x="329842" y="-66045"/>
              <a:ext cx="9473082" cy="6558534"/>
              <a:chOff x="329842" y="-46166"/>
              <a:chExt cx="9473082" cy="6558534"/>
            </a:xfrm>
          </p:grpSpPr>
          <p:grpSp>
            <p:nvGrpSpPr>
              <p:cNvPr id="7" name="グループ化 6"/>
              <p:cNvGrpSpPr/>
              <p:nvPr/>
            </p:nvGrpSpPr>
            <p:grpSpPr>
              <a:xfrm>
                <a:off x="329842" y="-46166"/>
                <a:ext cx="9473082" cy="6558534"/>
                <a:chOff x="329842" y="-46166"/>
                <a:chExt cx="9473082" cy="6558534"/>
              </a:xfrm>
            </p:grpSpPr>
            <p:grpSp>
              <p:nvGrpSpPr>
                <p:cNvPr id="107" name="グループ化 106"/>
                <p:cNvGrpSpPr/>
                <p:nvPr/>
              </p:nvGrpSpPr>
              <p:grpSpPr>
                <a:xfrm>
                  <a:off x="329842" y="607863"/>
                  <a:ext cx="9413729" cy="5904505"/>
                  <a:chOff x="269552" y="607863"/>
                  <a:chExt cx="9413729" cy="5904505"/>
                </a:xfrm>
              </p:grpSpPr>
              <p:grpSp>
                <p:nvGrpSpPr>
                  <p:cNvPr id="92" name="グループ化 91"/>
                  <p:cNvGrpSpPr/>
                  <p:nvPr/>
                </p:nvGrpSpPr>
                <p:grpSpPr>
                  <a:xfrm>
                    <a:off x="269552" y="607863"/>
                    <a:ext cx="9413729" cy="5904505"/>
                    <a:chOff x="460470" y="477234"/>
                    <a:chExt cx="9413729" cy="5904505"/>
                  </a:xfrm>
                </p:grpSpPr>
                <p:grpSp>
                  <p:nvGrpSpPr>
                    <p:cNvPr id="58" name="グループ化 57"/>
                    <p:cNvGrpSpPr/>
                    <p:nvPr/>
                  </p:nvGrpSpPr>
                  <p:grpSpPr>
                    <a:xfrm>
                      <a:off x="1397000" y="775312"/>
                      <a:ext cx="8004175" cy="5606427"/>
                      <a:chOff x="-2336800" y="51412"/>
                      <a:chExt cx="12257387" cy="8585537"/>
                    </a:xfrm>
                  </p:grpSpPr>
                  <p:cxnSp>
                    <p:nvCxnSpPr>
                      <p:cNvPr id="5" name="直線コネクタ 4"/>
                      <p:cNvCxnSpPr>
                        <a:endCxn id="6" idx="1"/>
                      </p:cNvCxnSpPr>
                      <p:nvPr/>
                    </p:nvCxnSpPr>
                    <p:spPr>
                      <a:xfrm>
                        <a:off x="-2320149" y="2159570"/>
                        <a:ext cx="4742675" cy="82518"/>
                      </a:xfrm>
                      <a:prstGeom prst="line">
                        <a:avLst/>
                      </a:prstGeom>
                      <a:ln w="44450">
                        <a:prstDash val="sysDash"/>
                      </a:ln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" name="正方形/長方形 5"/>
                      <p:cNvSpPr/>
                      <p:nvPr/>
                    </p:nvSpPr>
                    <p:spPr>
                      <a:xfrm>
                        <a:off x="2422526" y="2034753"/>
                        <a:ext cx="2452912" cy="414672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accent3">
                          <a:shade val="50000"/>
                        </a:schemeClr>
                      </a:lnRef>
                      <a:fillRef idx="1">
                        <a:schemeClr val="accent3"/>
                      </a:fillRef>
                      <a:effectRef idx="0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kumimoji="1" lang="ja-JP" altLang="en-US" sz="1200" b="1" dirty="0" smtClean="0"/>
                          <a:t>調布駅</a:t>
                        </a:r>
                        <a:endParaRPr kumimoji="1" lang="ja-JP" altLang="en-US" sz="1200" b="1" dirty="0"/>
                      </a:p>
                    </p:txBody>
                  </p:sp>
                  <p:cxnSp>
                    <p:nvCxnSpPr>
                      <p:cNvPr id="8" name="直線コネクタ 7"/>
                      <p:cNvCxnSpPr>
                        <a:stCxn id="6" idx="3"/>
                      </p:cNvCxnSpPr>
                      <p:nvPr/>
                    </p:nvCxnSpPr>
                    <p:spPr>
                      <a:xfrm>
                        <a:off x="4875438" y="2242089"/>
                        <a:ext cx="4256242" cy="142479"/>
                      </a:xfrm>
                      <a:prstGeom prst="line">
                        <a:avLst/>
                      </a:prstGeom>
                      <a:ln w="44450">
                        <a:prstDash val="sysDash"/>
                      </a:ln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3" name="直線コネクタ 22"/>
                      <p:cNvCxnSpPr/>
                      <p:nvPr/>
                    </p:nvCxnSpPr>
                    <p:spPr>
                      <a:xfrm>
                        <a:off x="2922443" y="2573139"/>
                        <a:ext cx="6998144" cy="205296"/>
                      </a:xfrm>
                      <a:prstGeom prst="line">
                        <a:avLst/>
                      </a:prstGeom>
                      <a:ln w="66675"/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" name="直線コネクタ 23"/>
                      <p:cNvCxnSpPr/>
                      <p:nvPr/>
                    </p:nvCxnSpPr>
                    <p:spPr>
                      <a:xfrm>
                        <a:off x="2956773" y="2549383"/>
                        <a:ext cx="127438" cy="1143635"/>
                      </a:xfrm>
                      <a:prstGeom prst="line">
                        <a:avLst/>
                      </a:prstGeom>
                      <a:ln w="63500"/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8" name="直線コネクタ 27"/>
                      <p:cNvCxnSpPr/>
                      <p:nvPr/>
                    </p:nvCxnSpPr>
                    <p:spPr>
                      <a:xfrm flipV="1">
                        <a:off x="2415916" y="3649256"/>
                        <a:ext cx="675589" cy="331749"/>
                      </a:xfrm>
                      <a:prstGeom prst="line">
                        <a:avLst/>
                      </a:prstGeom>
                      <a:ln w="63500"/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1" name="直線コネクタ 30"/>
                      <p:cNvCxnSpPr/>
                      <p:nvPr/>
                    </p:nvCxnSpPr>
                    <p:spPr>
                      <a:xfrm>
                        <a:off x="2413798" y="3939855"/>
                        <a:ext cx="761690" cy="4053267"/>
                      </a:xfrm>
                      <a:prstGeom prst="line">
                        <a:avLst/>
                      </a:prstGeom>
                      <a:ln w="82550"/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8" name="正方形/長方形 37"/>
                      <p:cNvSpPr/>
                      <p:nvPr/>
                    </p:nvSpPr>
                    <p:spPr>
                      <a:xfrm>
                        <a:off x="5296047" y="2749263"/>
                        <a:ext cx="935037" cy="852966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accent2">
                          <a:shade val="50000"/>
                        </a:schemeClr>
                      </a:lnRef>
                      <a:fillRef idx="1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kumimoji="1" lang="ja-JP" altLang="en-US" sz="800" b="1" dirty="0" smtClean="0"/>
                          <a:t>野村證券</a:t>
                        </a:r>
                        <a:endParaRPr kumimoji="1" lang="en-US" altLang="ja-JP" sz="800" b="1" dirty="0" smtClean="0"/>
                      </a:p>
                      <a:p>
                        <a:pPr algn="ctr"/>
                        <a:r>
                          <a:rPr kumimoji="1" lang="ja-JP" altLang="en-US" sz="800" b="1" dirty="0" smtClean="0"/>
                          <a:t>調布</a:t>
                        </a:r>
                        <a:r>
                          <a:rPr kumimoji="1" lang="ja-JP" altLang="en-US" sz="800" b="1" dirty="0"/>
                          <a:t>支店</a:t>
                        </a:r>
                      </a:p>
                    </p:txBody>
                  </p:sp>
                  <p:cxnSp>
                    <p:nvCxnSpPr>
                      <p:cNvPr id="44" name="直線コネクタ 43"/>
                      <p:cNvCxnSpPr/>
                      <p:nvPr/>
                    </p:nvCxnSpPr>
                    <p:spPr>
                      <a:xfrm>
                        <a:off x="5960373" y="436746"/>
                        <a:ext cx="322869" cy="2220729"/>
                      </a:xfrm>
                      <a:prstGeom prst="line">
                        <a:avLst/>
                      </a:prstGeom>
                      <a:ln w="95250"/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7" name="直線コネクタ 46"/>
                      <p:cNvCxnSpPr/>
                      <p:nvPr/>
                    </p:nvCxnSpPr>
                    <p:spPr>
                      <a:xfrm>
                        <a:off x="-1944914" y="7418768"/>
                        <a:ext cx="10448248" cy="1218181"/>
                      </a:xfrm>
                      <a:prstGeom prst="line">
                        <a:avLst/>
                      </a:prstGeom>
                      <a:ln w="95250"/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3" name="直線コネクタ 42"/>
                      <p:cNvCxnSpPr/>
                      <p:nvPr/>
                    </p:nvCxnSpPr>
                    <p:spPr>
                      <a:xfrm>
                        <a:off x="-2336800" y="51412"/>
                        <a:ext cx="6440816" cy="335543"/>
                      </a:xfrm>
                      <a:prstGeom prst="line">
                        <a:avLst/>
                      </a:prstGeom>
                      <a:ln w="95250"/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7" name="直線コネクタ 56"/>
                      <p:cNvCxnSpPr/>
                      <p:nvPr/>
                    </p:nvCxnSpPr>
                    <p:spPr>
                      <a:xfrm>
                        <a:off x="6283242" y="2657475"/>
                        <a:ext cx="296288" cy="1677266"/>
                      </a:xfrm>
                      <a:prstGeom prst="line">
                        <a:avLst/>
                      </a:prstGeom>
                      <a:ln w="69850"/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0" name="直線コネクタ 59"/>
                      <p:cNvCxnSpPr/>
                      <p:nvPr/>
                    </p:nvCxnSpPr>
                    <p:spPr>
                      <a:xfrm>
                        <a:off x="6579530" y="4272071"/>
                        <a:ext cx="570409" cy="1956104"/>
                      </a:xfrm>
                      <a:prstGeom prst="line">
                        <a:avLst/>
                      </a:prstGeom>
                      <a:ln w="47625"/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4" name="直線コネクタ 63"/>
                      <p:cNvCxnSpPr/>
                      <p:nvPr/>
                    </p:nvCxnSpPr>
                    <p:spPr>
                      <a:xfrm>
                        <a:off x="7127658" y="6194476"/>
                        <a:ext cx="932851" cy="1213779"/>
                      </a:xfrm>
                      <a:prstGeom prst="line">
                        <a:avLst/>
                      </a:prstGeom>
                      <a:ln w="53975"/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8" name="直線コネクタ 67"/>
                      <p:cNvCxnSpPr/>
                      <p:nvPr/>
                    </p:nvCxnSpPr>
                    <p:spPr>
                      <a:xfrm>
                        <a:off x="7911754" y="2708921"/>
                        <a:ext cx="196141" cy="1107058"/>
                      </a:xfrm>
                      <a:prstGeom prst="line">
                        <a:avLst/>
                      </a:prstGeom>
                      <a:ln w="69850"/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2" name="直線コネクタ 71"/>
                      <p:cNvCxnSpPr/>
                      <p:nvPr/>
                    </p:nvCxnSpPr>
                    <p:spPr>
                      <a:xfrm>
                        <a:off x="315239" y="168131"/>
                        <a:ext cx="268962" cy="4200669"/>
                      </a:xfrm>
                      <a:prstGeom prst="line">
                        <a:avLst/>
                      </a:prstGeom>
                      <a:ln w="76200"/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9" name="直線コネクタ 98"/>
                      <p:cNvCxnSpPr/>
                      <p:nvPr/>
                    </p:nvCxnSpPr>
                    <p:spPr>
                      <a:xfrm flipV="1">
                        <a:off x="5036457" y="3678430"/>
                        <a:ext cx="3538838" cy="1147184"/>
                      </a:xfrm>
                      <a:prstGeom prst="line">
                        <a:avLst/>
                      </a:prstGeom>
                      <a:ln w="69850"/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4" name="直線コネクタ 103"/>
                      <p:cNvCxnSpPr/>
                      <p:nvPr/>
                    </p:nvCxnSpPr>
                    <p:spPr>
                      <a:xfrm>
                        <a:off x="7149940" y="6175129"/>
                        <a:ext cx="112428" cy="2299641"/>
                      </a:xfrm>
                      <a:prstGeom prst="line">
                        <a:avLst/>
                      </a:prstGeom>
                      <a:ln w="47625"/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8" name="直線コネクタ 107"/>
                      <p:cNvCxnSpPr/>
                      <p:nvPr/>
                    </p:nvCxnSpPr>
                    <p:spPr>
                      <a:xfrm>
                        <a:off x="8044753" y="7387707"/>
                        <a:ext cx="467081" cy="257027"/>
                      </a:xfrm>
                      <a:prstGeom prst="line">
                        <a:avLst/>
                      </a:prstGeom>
                      <a:ln w="53975"/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3" name="直線コネクタ 112"/>
                      <p:cNvCxnSpPr/>
                      <p:nvPr/>
                    </p:nvCxnSpPr>
                    <p:spPr>
                      <a:xfrm>
                        <a:off x="4357533" y="2568883"/>
                        <a:ext cx="863319" cy="2874655"/>
                      </a:xfrm>
                      <a:prstGeom prst="line">
                        <a:avLst/>
                      </a:prstGeom>
                      <a:ln w="53975"/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7" name="直線コネクタ 116"/>
                      <p:cNvCxnSpPr/>
                      <p:nvPr/>
                    </p:nvCxnSpPr>
                    <p:spPr>
                      <a:xfrm>
                        <a:off x="6023145" y="7634460"/>
                        <a:ext cx="328654" cy="771821"/>
                      </a:xfrm>
                      <a:prstGeom prst="line">
                        <a:avLst/>
                      </a:prstGeom>
                      <a:ln w="53975"/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4" name="直線コネクタ 123"/>
                      <p:cNvCxnSpPr/>
                      <p:nvPr/>
                    </p:nvCxnSpPr>
                    <p:spPr>
                      <a:xfrm>
                        <a:off x="3656317" y="2557597"/>
                        <a:ext cx="494538" cy="2537566"/>
                      </a:xfrm>
                      <a:prstGeom prst="line">
                        <a:avLst/>
                      </a:prstGeom>
                      <a:ln w="47625"/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8" name="直線コネクタ 127"/>
                      <p:cNvCxnSpPr/>
                      <p:nvPr/>
                    </p:nvCxnSpPr>
                    <p:spPr>
                      <a:xfrm>
                        <a:off x="4132404" y="5026689"/>
                        <a:ext cx="411434" cy="1195567"/>
                      </a:xfrm>
                      <a:prstGeom prst="line">
                        <a:avLst/>
                      </a:prstGeom>
                      <a:ln w="47625"/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0" name="直線コネクタ 129"/>
                      <p:cNvCxnSpPr/>
                      <p:nvPr/>
                    </p:nvCxnSpPr>
                    <p:spPr>
                      <a:xfrm>
                        <a:off x="4543838" y="6222256"/>
                        <a:ext cx="414766" cy="635744"/>
                      </a:xfrm>
                      <a:prstGeom prst="line">
                        <a:avLst/>
                      </a:prstGeom>
                      <a:ln w="47625"/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3" name="直線コネクタ 132"/>
                      <p:cNvCxnSpPr/>
                      <p:nvPr/>
                    </p:nvCxnSpPr>
                    <p:spPr>
                      <a:xfrm flipV="1">
                        <a:off x="4543838" y="6660645"/>
                        <a:ext cx="1104513" cy="287810"/>
                      </a:xfrm>
                      <a:prstGeom prst="line">
                        <a:avLst/>
                      </a:prstGeom>
                      <a:ln w="47625"/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7" name="直線コネクタ 136"/>
                      <p:cNvCxnSpPr/>
                      <p:nvPr/>
                    </p:nvCxnSpPr>
                    <p:spPr>
                      <a:xfrm>
                        <a:off x="4567047" y="6937581"/>
                        <a:ext cx="97420" cy="387368"/>
                      </a:xfrm>
                      <a:prstGeom prst="line">
                        <a:avLst/>
                      </a:prstGeom>
                      <a:ln w="47625"/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1" name="直線コネクタ 140"/>
                      <p:cNvCxnSpPr/>
                      <p:nvPr/>
                    </p:nvCxnSpPr>
                    <p:spPr>
                      <a:xfrm flipV="1">
                        <a:off x="3913559" y="7296389"/>
                        <a:ext cx="750908" cy="58879"/>
                      </a:xfrm>
                      <a:prstGeom prst="line">
                        <a:avLst/>
                      </a:prstGeom>
                      <a:ln w="47625"/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4" name="直線コネクタ 143"/>
                      <p:cNvCxnSpPr/>
                      <p:nvPr/>
                    </p:nvCxnSpPr>
                    <p:spPr>
                      <a:xfrm>
                        <a:off x="3913559" y="7324949"/>
                        <a:ext cx="218845" cy="820182"/>
                      </a:xfrm>
                      <a:prstGeom prst="line">
                        <a:avLst/>
                      </a:prstGeom>
                      <a:ln w="47625"/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7" name="直線コネクタ 146"/>
                      <p:cNvCxnSpPr/>
                      <p:nvPr/>
                    </p:nvCxnSpPr>
                    <p:spPr>
                      <a:xfrm flipV="1">
                        <a:off x="2628450" y="5085568"/>
                        <a:ext cx="648833" cy="21400"/>
                      </a:xfrm>
                      <a:prstGeom prst="line">
                        <a:avLst/>
                      </a:prstGeom>
                      <a:ln w="76200"/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0" name="直線コネクタ 149"/>
                      <p:cNvCxnSpPr/>
                      <p:nvPr/>
                    </p:nvCxnSpPr>
                    <p:spPr>
                      <a:xfrm>
                        <a:off x="3243326" y="5082609"/>
                        <a:ext cx="328549" cy="197994"/>
                      </a:xfrm>
                      <a:prstGeom prst="line">
                        <a:avLst/>
                      </a:prstGeom>
                      <a:ln w="76200"/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2" name="直線コネクタ 151"/>
                      <p:cNvCxnSpPr/>
                      <p:nvPr/>
                    </p:nvCxnSpPr>
                    <p:spPr>
                      <a:xfrm flipV="1">
                        <a:off x="3533775" y="5113089"/>
                        <a:ext cx="617080" cy="167514"/>
                      </a:xfrm>
                      <a:prstGeom prst="line">
                        <a:avLst/>
                      </a:prstGeom>
                      <a:ln w="76200"/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5" name="直線コネクタ 154"/>
                      <p:cNvCxnSpPr/>
                      <p:nvPr/>
                    </p:nvCxnSpPr>
                    <p:spPr>
                      <a:xfrm flipV="1">
                        <a:off x="2914866" y="6192443"/>
                        <a:ext cx="1628972" cy="485267"/>
                      </a:xfrm>
                      <a:prstGeom prst="line">
                        <a:avLst/>
                      </a:prstGeom>
                      <a:ln w="76200"/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7" name="直線コネクタ 156"/>
                      <p:cNvCxnSpPr/>
                      <p:nvPr/>
                    </p:nvCxnSpPr>
                    <p:spPr>
                      <a:xfrm>
                        <a:off x="5218776" y="5437434"/>
                        <a:ext cx="804368" cy="2207300"/>
                      </a:xfrm>
                      <a:prstGeom prst="line">
                        <a:avLst/>
                      </a:prstGeom>
                      <a:ln w="53975"/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2" name="直線コネクタ 161"/>
                      <p:cNvCxnSpPr/>
                      <p:nvPr/>
                    </p:nvCxnSpPr>
                    <p:spPr>
                      <a:xfrm>
                        <a:off x="6039076" y="4512995"/>
                        <a:ext cx="438401" cy="1281630"/>
                      </a:xfrm>
                      <a:prstGeom prst="line">
                        <a:avLst/>
                      </a:prstGeom>
                      <a:ln w="47625"/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4" name="直線コネクタ 163"/>
                      <p:cNvCxnSpPr/>
                      <p:nvPr/>
                    </p:nvCxnSpPr>
                    <p:spPr>
                      <a:xfrm flipV="1">
                        <a:off x="5438775" y="5774017"/>
                        <a:ext cx="1054633" cy="326746"/>
                      </a:xfrm>
                      <a:prstGeom prst="line">
                        <a:avLst/>
                      </a:prstGeom>
                      <a:ln w="47625"/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2" name="直線コネクタ 171"/>
                      <p:cNvCxnSpPr/>
                      <p:nvPr/>
                    </p:nvCxnSpPr>
                    <p:spPr>
                      <a:xfrm>
                        <a:off x="8485309" y="7634460"/>
                        <a:ext cx="404967" cy="417087"/>
                      </a:xfrm>
                      <a:prstGeom prst="line">
                        <a:avLst/>
                      </a:prstGeom>
                      <a:ln w="53975"/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4" name="直線コネクタ 173"/>
                      <p:cNvCxnSpPr/>
                      <p:nvPr/>
                    </p:nvCxnSpPr>
                    <p:spPr>
                      <a:xfrm>
                        <a:off x="1999146" y="51412"/>
                        <a:ext cx="149726" cy="1119842"/>
                      </a:xfrm>
                      <a:prstGeom prst="line">
                        <a:avLst/>
                      </a:prstGeom>
                      <a:ln w="76200"/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7" name="直線コネクタ 176"/>
                      <p:cNvCxnSpPr/>
                      <p:nvPr/>
                    </p:nvCxnSpPr>
                    <p:spPr>
                      <a:xfrm>
                        <a:off x="4022981" y="383428"/>
                        <a:ext cx="5448807" cy="94947"/>
                      </a:xfrm>
                      <a:prstGeom prst="line">
                        <a:avLst/>
                      </a:prstGeom>
                      <a:ln w="95250"/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81" name="直線コネクタ 180"/>
                      <p:cNvCxnSpPr/>
                      <p:nvPr/>
                    </p:nvCxnSpPr>
                    <p:spPr>
                      <a:xfrm>
                        <a:off x="581491" y="4334741"/>
                        <a:ext cx="232696" cy="2205387"/>
                      </a:xfrm>
                      <a:prstGeom prst="line">
                        <a:avLst/>
                      </a:prstGeom>
                      <a:ln w="76200"/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83" name="直線コネクタ 182"/>
                      <p:cNvCxnSpPr/>
                      <p:nvPr/>
                    </p:nvCxnSpPr>
                    <p:spPr>
                      <a:xfrm>
                        <a:off x="812456" y="6460776"/>
                        <a:ext cx="8831" cy="1269945"/>
                      </a:xfrm>
                      <a:prstGeom prst="line">
                        <a:avLst/>
                      </a:prstGeom>
                      <a:ln w="76200"/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0" name="直線コネクタ 189"/>
                      <p:cNvCxnSpPr/>
                      <p:nvPr/>
                    </p:nvCxnSpPr>
                    <p:spPr>
                      <a:xfrm flipV="1">
                        <a:off x="-1944914" y="4973339"/>
                        <a:ext cx="242361" cy="2839673"/>
                      </a:xfrm>
                      <a:prstGeom prst="line">
                        <a:avLst/>
                      </a:prstGeom>
                      <a:ln w="44450">
                        <a:prstDash val="sysDash"/>
                      </a:ln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94" name="円弧 193"/>
                      <p:cNvSpPr/>
                      <p:nvPr/>
                    </p:nvSpPr>
                    <p:spPr>
                      <a:xfrm rot="16200000">
                        <a:off x="-1407346" y="1896120"/>
                        <a:ext cx="5623709" cy="6210071"/>
                      </a:xfrm>
                      <a:prstGeom prst="arc">
                        <a:avLst>
                          <a:gd name="adj1" fmla="val 16340974"/>
                          <a:gd name="adj2" fmla="val 20838492"/>
                        </a:avLst>
                      </a:prstGeom>
                      <a:ln w="44450">
                        <a:prstDash val="sysDash"/>
                      </a:ln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cxnSp>
                    <p:nvCxnSpPr>
                      <p:cNvPr id="52" name="直線コネクタ 51"/>
                      <p:cNvCxnSpPr/>
                      <p:nvPr/>
                    </p:nvCxnSpPr>
                    <p:spPr>
                      <a:xfrm>
                        <a:off x="-2320149" y="1750758"/>
                        <a:ext cx="2727091" cy="135370"/>
                      </a:xfrm>
                      <a:prstGeom prst="line">
                        <a:avLst/>
                      </a:prstGeom>
                      <a:ln w="50800"/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5" name="直線コネクタ 64"/>
                      <p:cNvCxnSpPr/>
                      <p:nvPr/>
                    </p:nvCxnSpPr>
                    <p:spPr>
                      <a:xfrm flipV="1">
                        <a:off x="-1542409" y="4119761"/>
                        <a:ext cx="3964934" cy="434882"/>
                      </a:xfrm>
                      <a:prstGeom prst="line">
                        <a:avLst/>
                      </a:prstGeom>
                      <a:ln w="66675"/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7" name="直線コネクタ 66"/>
                      <p:cNvCxnSpPr>
                        <a:endCxn id="71" idx="0"/>
                      </p:cNvCxnSpPr>
                      <p:nvPr/>
                    </p:nvCxnSpPr>
                    <p:spPr>
                      <a:xfrm flipH="1" flipV="1">
                        <a:off x="2945989" y="1885860"/>
                        <a:ext cx="3197754" cy="17361"/>
                      </a:xfrm>
                      <a:prstGeom prst="line">
                        <a:avLst/>
                      </a:prstGeom>
                      <a:ln w="60325"/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71" name="円弧 70"/>
                      <p:cNvSpPr/>
                      <p:nvPr/>
                    </p:nvSpPr>
                    <p:spPr>
                      <a:xfrm rot="10193435">
                        <a:off x="2136891" y="165211"/>
                        <a:ext cx="1727001" cy="1722235"/>
                      </a:xfrm>
                      <a:prstGeom prst="arc">
                        <a:avLst>
                          <a:gd name="adj1" fmla="val 17023857"/>
                          <a:gd name="adj2" fmla="val 56015"/>
                        </a:avLst>
                      </a:prstGeom>
                      <a:ln w="76200">
                        <a:prstDash val="solid"/>
                      </a:ln>
                    </p:spPr>
                    <p:style>
                      <a:lnRef idx="3">
                        <a:schemeClr val="accent3"/>
                      </a:lnRef>
                      <a:fillRef idx="0">
                        <a:schemeClr val="accent3"/>
                      </a:fillRef>
                      <a:effectRef idx="2">
                        <a:schemeClr val="accent3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sp>
                  <p:nvSpPr>
                    <p:cNvPr id="112" name="正方形/長方形 111"/>
                    <p:cNvSpPr/>
                    <p:nvPr/>
                  </p:nvSpPr>
                  <p:spPr>
                    <a:xfrm>
                      <a:off x="3369612" y="2819745"/>
                      <a:ext cx="605664" cy="5588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3"/>
                    </a:lnRef>
                    <a:fillRef idx="1">
                      <a:schemeClr val="lt1"/>
                    </a:fillRef>
                    <a:effectRef idx="0">
                      <a:schemeClr val="accent3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kumimoji="1" lang="ja-JP" altLang="en-US" sz="800" dirty="0" smtClean="0"/>
                        <a:t>調布市</a:t>
                      </a:r>
                      <a:endParaRPr kumimoji="1" lang="en-US" altLang="ja-JP" sz="800" dirty="0" smtClean="0"/>
                    </a:p>
                    <a:p>
                      <a:pPr algn="ctr"/>
                      <a:r>
                        <a:rPr kumimoji="1" lang="ja-JP" altLang="en-US" sz="800" dirty="0" smtClean="0"/>
                        <a:t>グリーン</a:t>
                      </a:r>
                      <a:endParaRPr kumimoji="1" lang="en-US" altLang="ja-JP" sz="800" dirty="0" smtClean="0"/>
                    </a:p>
                    <a:p>
                      <a:pPr algn="ctr"/>
                      <a:r>
                        <a:rPr kumimoji="1" lang="ja-JP" altLang="en-US" sz="800" dirty="0" smtClean="0"/>
                        <a:t>ホール</a:t>
                      </a:r>
                      <a:endParaRPr kumimoji="1" lang="ja-JP" altLang="en-US" sz="800" dirty="0"/>
                    </a:p>
                  </p:txBody>
                </p:sp>
                <p:sp>
                  <p:nvSpPr>
                    <p:cNvPr id="114" name="正方形/長方形 113"/>
                    <p:cNvSpPr/>
                    <p:nvPr/>
                  </p:nvSpPr>
                  <p:spPr>
                    <a:xfrm>
                      <a:off x="2828615" y="5391168"/>
                      <a:ext cx="520425" cy="246906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3"/>
                    </a:lnRef>
                    <a:fillRef idx="1">
                      <a:schemeClr val="lt1"/>
                    </a:fillRef>
                    <a:effectRef idx="0">
                      <a:schemeClr val="accent3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kumimoji="1" lang="ja-JP" altLang="en-US" sz="800" dirty="0" smtClean="0"/>
                        <a:t>郵便局</a:t>
                      </a:r>
                      <a:endParaRPr kumimoji="1" lang="ja-JP" altLang="en-US" sz="800" dirty="0"/>
                    </a:p>
                  </p:txBody>
                </p:sp>
                <p:sp>
                  <p:nvSpPr>
                    <p:cNvPr id="116" name="正方形/長方形 115"/>
                    <p:cNvSpPr/>
                    <p:nvPr/>
                  </p:nvSpPr>
                  <p:spPr>
                    <a:xfrm>
                      <a:off x="4394992" y="2533714"/>
                      <a:ext cx="394812" cy="242746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3"/>
                    </a:lnRef>
                    <a:fillRef idx="1">
                      <a:schemeClr val="lt1"/>
                    </a:fillRef>
                    <a:effectRef idx="0">
                      <a:schemeClr val="accent3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kumimoji="1" lang="ja-JP" altLang="en-US" sz="800" dirty="0" smtClean="0"/>
                        <a:t>交番</a:t>
                      </a:r>
                      <a:endParaRPr kumimoji="1" lang="ja-JP" altLang="en-US" sz="800" dirty="0"/>
                    </a:p>
                  </p:txBody>
                </p:sp>
                <p:grpSp>
                  <p:nvGrpSpPr>
                    <p:cNvPr id="88" name="グループ化 87"/>
                    <p:cNvGrpSpPr/>
                    <p:nvPr/>
                  </p:nvGrpSpPr>
                  <p:grpSpPr>
                    <a:xfrm>
                      <a:off x="4364217" y="3382836"/>
                      <a:ext cx="317889" cy="104904"/>
                      <a:chOff x="123436" y="2524559"/>
                      <a:chExt cx="914400" cy="301752"/>
                    </a:xfrm>
                  </p:grpSpPr>
                  <p:sp>
                    <p:nvSpPr>
                      <p:cNvPr id="86" name="フローチャート: 端子 85"/>
                      <p:cNvSpPr/>
                      <p:nvPr/>
                    </p:nvSpPr>
                    <p:spPr>
                      <a:xfrm>
                        <a:off x="123436" y="2524559"/>
                        <a:ext cx="914400" cy="301752"/>
                      </a:xfrm>
                      <a:prstGeom prst="flowChartTerminator">
                        <a:avLst/>
                      </a:prstGeom>
                      <a:ln w="3175"/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87" name="楕円 86"/>
                      <p:cNvSpPr/>
                      <p:nvPr/>
                    </p:nvSpPr>
                    <p:spPr>
                      <a:xfrm>
                        <a:off x="190441" y="2559399"/>
                        <a:ext cx="234554" cy="234555"/>
                      </a:xfrm>
                      <a:prstGeom prst="ellipse">
                        <a:avLst/>
                      </a:prstGeom>
                      <a:solidFill>
                        <a:srgbClr val="00B050"/>
                      </a:solidFill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18" name="楕円 117"/>
                      <p:cNvSpPr/>
                      <p:nvPr/>
                    </p:nvSpPr>
                    <p:spPr>
                      <a:xfrm>
                        <a:off x="472789" y="2559398"/>
                        <a:ext cx="234555" cy="234555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19" name="楕円 118"/>
                      <p:cNvSpPr/>
                      <p:nvPr/>
                    </p:nvSpPr>
                    <p:spPr>
                      <a:xfrm>
                        <a:off x="745103" y="2559399"/>
                        <a:ext cx="234554" cy="234555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121" name="グループ化 120"/>
                    <p:cNvGrpSpPr/>
                    <p:nvPr/>
                  </p:nvGrpSpPr>
                  <p:grpSpPr>
                    <a:xfrm>
                      <a:off x="4667435" y="5038744"/>
                      <a:ext cx="317889" cy="104904"/>
                      <a:chOff x="123436" y="2524559"/>
                      <a:chExt cx="914400" cy="301752"/>
                    </a:xfrm>
                  </p:grpSpPr>
                  <p:sp>
                    <p:nvSpPr>
                      <p:cNvPr id="122" name="フローチャート: 端子 121"/>
                      <p:cNvSpPr/>
                      <p:nvPr/>
                    </p:nvSpPr>
                    <p:spPr>
                      <a:xfrm>
                        <a:off x="123436" y="2524559"/>
                        <a:ext cx="914400" cy="301752"/>
                      </a:xfrm>
                      <a:prstGeom prst="flowChartTerminator">
                        <a:avLst/>
                      </a:prstGeom>
                      <a:ln w="3175"/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23" name="楕円 122"/>
                      <p:cNvSpPr/>
                      <p:nvPr/>
                    </p:nvSpPr>
                    <p:spPr>
                      <a:xfrm>
                        <a:off x="190441" y="2559399"/>
                        <a:ext cx="234554" cy="234555"/>
                      </a:xfrm>
                      <a:prstGeom prst="ellipse">
                        <a:avLst/>
                      </a:prstGeom>
                      <a:solidFill>
                        <a:srgbClr val="00B050"/>
                      </a:solidFill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25" name="楕円 124"/>
                      <p:cNvSpPr/>
                      <p:nvPr/>
                    </p:nvSpPr>
                    <p:spPr>
                      <a:xfrm>
                        <a:off x="472789" y="2559398"/>
                        <a:ext cx="234555" cy="234555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26" name="楕円 125"/>
                      <p:cNvSpPr/>
                      <p:nvPr/>
                    </p:nvSpPr>
                    <p:spPr>
                      <a:xfrm>
                        <a:off x="745103" y="2559399"/>
                        <a:ext cx="234554" cy="234555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127" name="グループ化 126"/>
                    <p:cNvGrpSpPr/>
                    <p:nvPr/>
                  </p:nvGrpSpPr>
                  <p:grpSpPr>
                    <a:xfrm>
                      <a:off x="4840401" y="5906871"/>
                      <a:ext cx="317889" cy="104904"/>
                      <a:chOff x="123436" y="2524559"/>
                      <a:chExt cx="914400" cy="301752"/>
                    </a:xfrm>
                  </p:grpSpPr>
                  <p:sp>
                    <p:nvSpPr>
                      <p:cNvPr id="129" name="フローチャート: 端子 128"/>
                      <p:cNvSpPr/>
                      <p:nvPr/>
                    </p:nvSpPr>
                    <p:spPr>
                      <a:xfrm>
                        <a:off x="123436" y="2524559"/>
                        <a:ext cx="914400" cy="301752"/>
                      </a:xfrm>
                      <a:prstGeom prst="flowChartTerminator">
                        <a:avLst/>
                      </a:prstGeom>
                      <a:ln w="3175"/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31" name="楕円 130"/>
                      <p:cNvSpPr/>
                      <p:nvPr/>
                    </p:nvSpPr>
                    <p:spPr>
                      <a:xfrm>
                        <a:off x="190441" y="2559399"/>
                        <a:ext cx="234554" cy="234555"/>
                      </a:xfrm>
                      <a:prstGeom prst="ellipse">
                        <a:avLst/>
                      </a:prstGeom>
                      <a:solidFill>
                        <a:srgbClr val="00B050"/>
                      </a:solidFill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32" name="楕円 131"/>
                      <p:cNvSpPr/>
                      <p:nvPr/>
                    </p:nvSpPr>
                    <p:spPr>
                      <a:xfrm>
                        <a:off x="472789" y="2559398"/>
                        <a:ext cx="234555" cy="234555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34" name="楕円 133"/>
                      <p:cNvSpPr/>
                      <p:nvPr/>
                    </p:nvSpPr>
                    <p:spPr>
                      <a:xfrm>
                        <a:off x="745103" y="2559399"/>
                        <a:ext cx="234554" cy="234555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sp>
                  <p:nvSpPr>
                    <p:cNvPr id="89" name="テキスト ボックス 88"/>
                    <p:cNvSpPr txBox="1"/>
                    <p:nvPr/>
                  </p:nvSpPr>
                  <p:spPr>
                    <a:xfrm rot="352760">
                      <a:off x="3473039" y="5885650"/>
                      <a:ext cx="697627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kumimoji="1" lang="ja-JP" altLang="en-US" sz="1000" dirty="0" smtClean="0"/>
                        <a:t>品川通り</a:t>
                      </a:r>
                      <a:endParaRPr kumimoji="1" lang="ja-JP" altLang="en-US" sz="1000" dirty="0"/>
                    </a:p>
                  </p:txBody>
                </p:sp>
                <p:sp>
                  <p:nvSpPr>
                    <p:cNvPr id="135" name="テキスト ボックス 134"/>
                    <p:cNvSpPr txBox="1"/>
                    <p:nvPr/>
                  </p:nvSpPr>
                  <p:spPr>
                    <a:xfrm rot="225484">
                      <a:off x="979354" y="477234"/>
                      <a:ext cx="825867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kumimoji="1" lang="ja-JP" altLang="en-US" sz="1000" dirty="0" smtClean="0"/>
                        <a:t>旧甲州街道</a:t>
                      </a:r>
                      <a:endParaRPr kumimoji="1" lang="ja-JP" altLang="en-US" sz="1000" dirty="0"/>
                    </a:p>
                  </p:txBody>
                </p:sp>
                <p:sp>
                  <p:nvSpPr>
                    <p:cNvPr id="136" name="テキスト ボックス 135"/>
                    <p:cNvSpPr txBox="1"/>
                    <p:nvPr/>
                  </p:nvSpPr>
                  <p:spPr>
                    <a:xfrm>
                      <a:off x="4566341" y="6096095"/>
                      <a:ext cx="954107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kumimoji="1" lang="ja-JP" altLang="en-US" sz="1000" dirty="0" smtClean="0"/>
                        <a:t>調布駅南入口</a:t>
                      </a:r>
                      <a:endParaRPr kumimoji="1" lang="ja-JP" altLang="en-US" sz="1000" dirty="0"/>
                    </a:p>
                  </p:txBody>
                </p:sp>
                <p:sp>
                  <p:nvSpPr>
                    <p:cNvPr id="138" name="テキスト ボックス 137"/>
                    <p:cNvSpPr txBox="1"/>
                    <p:nvPr/>
                  </p:nvSpPr>
                  <p:spPr>
                    <a:xfrm rot="21446656">
                      <a:off x="3717906" y="3544543"/>
                      <a:ext cx="825867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kumimoji="1" lang="ja-JP" altLang="en-US" sz="1000" dirty="0" smtClean="0"/>
                        <a:t>調布駅南口</a:t>
                      </a:r>
                      <a:endParaRPr kumimoji="1" lang="ja-JP" altLang="en-US" sz="1000" dirty="0"/>
                    </a:p>
                  </p:txBody>
                </p:sp>
                <p:sp>
                  <p:nvSpPr>
                    <p:cNvPr id="139" name="テキスト ボックス 138"/>
                    <p:cNvSpPr txBox="1"/>
                    <p:nvPr/>
                  </p:nvSpPr>
                  <p:spPr>
                    <a:xfrm>
                      <a:off x="8932915" y="2178899"/>
                      <a:ext cx="941284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kumimoji="1" lang="ja-JP" altLang="en-US" sz="1000" dirty="0" smtClean="0"/>
                        <a:t>新宿方面　→</a:t>
                      </a:r>
                      <a:endParaRPr kumimoji="1" lang="ja-JP" altLang="en-US" sz="1000" dirty="0"/>
                    </a:p>
                  </p:txBody>
                </p:sp>
                <p:sp>
                  <p:nvSpPr>
                    <p:cNvPr id="140" name="テキスト ボックス 139"/>
                    <p:cNvSpPr txBox="1"/>
                    <p:nvPr/>
                  </p:nvSpPr>
                  <p:spPr>
                    <a:xfrm>
                      <a:off x="460470" y="2055788"/>
                      <a:ext cx="941284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kumimoji="1" lang="ja-JP" altLang="en-US" sz="1000" dirty="0" smtClean="0"/>
                        <a:t>←　府中方面</a:t>
                      </a:r>
                      <a:endParaRPr kumimoji="1" lang="ja-JP" altLang="en-US" sz="1000" dirty="0"/>
                    </a:p>
                  </p:txBody>
                </p:sp>
              </p:grpSp>
              <p:sp>
                <p:nvSpPr>
                  <p:cNvPr id="142" name="テキスト ボックス 141"/>
                  <p:cNvSpPr txBox="1"/>
                  <p:nvPr/>
                </p:nvSpPr>
                <p:spPr>
                  <a:xfrm rot="16541448">
                    <a:off x="617545" y="4622361"/>
                    <a:ext cx="1454244" cy="24622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kumimoji="1" lang="ja-JP" altLang="en-US" sz="1000" dirty="0" smtClean="0"/>
                      <a:t>←　多摩センター方面</a:t>
                    </a:r>
                    <a:endParaRPr kumimoji="1" lang="ja-JP" altLang="en-US" sz="1000" dirty="0"/>
                  </a:p>
                </p:txBody>
              </p:sp>
            </p:grpSp>
            <p:sp>
              <p:nvSpPr>
                <p:cNvPr id="109" name="テキスト ボックス 108"/>
                <p:cNvSpPr txBox="1"/>
                <p:nvPr/>
              </p:nvSpPr>
              <p:spPr>
                <a:xfrm>
                  <a:off x="421333" y="-46166"/>
                  <a:ext cx="3103735" cy="338554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600" b="1" dirty="0" smtClean="0"/>
                    <a:t>野村證券 調布支店　駐車場地図</a:t>
                  </a:r>
                  <a:endParaRPr kumimoji="1" lang="ja-JP" altLang="en-US" sz="1600" b="1" dirty="0"/>
                </a:p>
              </p:txBody>
            </p:sp>
            <p:sp>
              <p:nvSpPr>
                <p:cNvPr id="156" name="テキスト ボックス 155"/>
                <p:cNvSpPr txBox="1"/>
                <p:nvPr/>
              </p:nvSpPr>
              <p:spPr>
                <a:xfrm>
                  <a:off x="4865942" y="-37442"/>
                  <a:ext cx="4936982" cy="261610"/>
                </a:xfrm>
                <a:prstGeom prst="rect">
                  <a:avLst/>
                </a:prstGeom>
                <a:solidFill>
                  <a:schemeClr val="accent2"/>
                </a:solidFill>
                <a:ln w="190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1100" b="1" dirty="0" smtClean="0">
                      <a:solidFill>
                        <a:schemeClr val="bg1"/>
                      </a:solidFill>
                    </a:rPr>
                    <a:t>駐車券をお受け取りのうえ、弊社窓口へお申し付けください。</a:t>
                  </a:r>
                  <a:endParaRPr kumimoji="1" lang="ja-JP" altLang="en-US" sz="1100" b="1" dirty="0"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90" name="直線コネクタ 89"/>
                <p:cNvCxnSpPr/>
                <p:nvPr/>
              </p:nvCxnSpPr>
              <p:spPr>
                <a:xfrm>
                  <a:off x="5899826" y="2602346"/>
                  <a:ext cx="259013" cy="849524"/>
                </a:xfrm>
                <a:prstGeom prst="line">
                  <a:avLst/>
                </a:prstGeom>
                <a:ln w="25400"/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直線コネクタ 90"/>
                <p:cNvCxnSpPr/>
                <p:nvPr/>
              </p:nvCxnSpPr>
              <p:spPr>
                <a:xfrm>
                  <a:off x="6043655" y="2626489"/>
                  <a:ext cx="239670" cy="789811"/>
                </a:xfrm>
                <a:prstGeom prst="line">
                  <a:avLst/>
                </a:prstGeom>
                <a:ln w="25400"/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直線コネクタ 92"/>
                <p:cNvCxnSpPr/>
                <p:nvPr/>
              </p:nvCxnSpPr>
              <p:spPr>
                <a:xfrm flipV="1">
                  <a:off x="5909567" y="3231261"/>
                  <a:ext cx="1112600" cy="276884"/>
                </a:xfrm>
                <a:prstGeom prst="line">
                  <a:avLst/>
                </a:prstGeom>
                <a:ln w="25400"/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直線コネクタ 94"/>
                <p:cNvCxnSpPr/>
                <p:nvPr/>
              </p:nvCxnSpPr>
              <p:spPr>
                <a:xfrm flipV="1">
                  <a:off x="5418811" y="3621065"/>
                  <a:ext cx="543838" cy="146028"/>
                </a:xfrm>
                <a:prstGeom prst="line">
                  <a:avLst/>
                </a:prstGeom>
                <a:ln w="25400"/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直線コネクタ 96"/>
                <p:cNvCxnSpPr/>
                <p:nvPr/>
              </p:nvCxnSpPr>
              <p:spPr>
                <a:xfrm>
                  <a:off x="5193349" y="3752725"/>
                  <a:ext cx="245622" cy="8223"/>
                </a:xfrm>
                <a:prstGeom prst="line">
                  <a:avLst/>
                </a:prstGeom>
                <a:ln w="25400"/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直線コネクタ 100"/>
                <p:cNvCxnSpPr/>
                <p:nvPr/>
              </p:nvCxnSpPr>
              <p:spPr>
                <a:xfrm>
                  <a:off x="5061262" y="3330072"/>
                  <a:ext cx="147587" cy="427849"/>
                </a:xfrm>
                <a:prstGeom prst="line">
                  <a:avLst/>
                </a:prstGeom>
                <a:ln w="25400"/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直線コネクタ 109"/>
                <p:cNvCxnSpPr/>
                <p:nvPr/>
              </p:nvCxnSpPr>
              <p:spPr>
                <a:xfrm>
                  <a:off x="4828174" y="3266902"/>
                  <a:ext cx="230212" cy="63170"/>
                </a:xfrm>
                <a:prstGeom prst="line">
                  <a:avLst/>
                </a:prstGeom>
                <a:ln w="25400"/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3" name="直線コネクタ 102"/>
              <p:cNvCxnSpPr/>
              <p:nvPr/>
            </p:nvCxnSpPr>
            <p:spPr>
              <a:xfrm>
                <a:off x="6132875" y="2089381"/>
                <a:ext cx="63739" cy="512965"/>
              </a:xfrm>
              <a:prstGeom prst="line">
                <a:avLst/>
              </a:prstGeom>
              <a:ln w="38100"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05" name="直線コネクタ 104"/>
              <p:cNvCxnSpPr/>
              <p:nvPr/>
            </p:nvCxnSpPr>
            <p:spPr>
              <a:xfrm>
                <a:off x="5755164" y="1681739"/>
                <a:ext cx="87853" cy="434743"/>
              </a:xfrm>
              <a:prstGeom prst="line">
                <a:avLst/>
              </a:prstGeom>
              <a:ln w="25400"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11" name="直線コネクタ 110"/>
              <p:cNvCxnSpPr/>
              <p:nvPr/>
            </p:nvCxnSpPr>
            <p:spPr>
              <a:xfrm>
                <a:off x="5328862" y="1160570"/>
                <a:ext cx="174002" cy="958536"/>
              </a:xfrm>
              <a:prstGeom prst="line">
                <a:avLst/>
              </a:prstGeom>
              <a:ln w="50800"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15" name="直線コネクタ 114"/>
              <p:cNvCxnSpPr/>
              <p:nvPr/>
            </p:nvCxnSpPr>
            <p:spPr>
              <a:xfrm flipV="1">
                <a:off x="5426931" y="1704433"/>
                <a:ext cx="355305" cy="8322"/>
              </a:xfrm>
              <a:prstGeom prst="line">
                <a:avLst/>
              </a:prstGeom>
              <a:ln w="25400"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146" name="グループ化 145"/>
            <p:cNvGrpSpPr/>
            <p:nvPr/>
          </p:nvGrpSpPr>
          <p:grpSpPr>
            <a:xfrm>
              <a:off x="3015936" y="3619941"/>
              <a:ext cx="317889" cy="104904"/>
              <a:chOff x="123436" y="2524559"/>
              <a:chExt cx="914400" cy="301752"/>
            </a:xfrm>
          </p:grpSpPr>
          <p:sp>
            <p:nvSpPr>
              <p:cNvPr id="149" name="フローチャート: 端子 148"/>
              <p:cNvSpPr/>
              <p:nvPr/>
            </p:nvSpPr>
            <p:spPr>
              <a:xfrm>
                <a:off x="123436" y="2524559"/>
                <a:ext cx="914400" cy="301752"/>
              </a:xfrm>
              <a:prstGeom prst="flowChartTerminator">
                <a:avLst/>
              </a:prstGeom>
              <a:ln w="31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1" name="楕円 150"/>
              <p:cNvSpPr/>
              <p:nvPr/>
            </p:nvSpPr>
            <p:spPr>
              <a:xfrm>
                <a:off x="190441" y="2559399"/>
                <a:ext cx="234554" cy="234555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3" name="楕円 152"/>
              <p:cNvSpPr/>
              <p:nvPr/>
            </p:nvSpPr>
            <p:spPr>
              <a:xfrm>
                <a:off x="472789" y="2559398"/>
                <a:ext cx="234555" cy="234555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4" name="楕円 153"/>
              <p:cNvSpPr/>
              <p:nvPr/>
            </p:nvSpPr>
            <p:spPr>
              <a:xfrm>
                <a:off x="745103" y="2559399"/>
                <a:ext cx="234554" cy="234555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58" name="テキスト ボックス 157"/>
            <p:cNvSpPr txBox="1"/>
            <p:nvPr/>
          </p:nvSpPr>
          <p:spPr>
            <a:xfrm>
              <a:off x="1973201" y="3347551"/>
              <a:ext cx="121058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 smtClean="0"/>
                <a:t>調布市文化会館前</a:t>
              </a:r>
              <a:endParaRPr kumimoji="1" lang="ja-JP" altLang="en-US" sz="1000" dirty="0"/>
            </a:p>
          </p:txBody>
        </p:sp>
        <p:grpSp>
          <p:nvGrpSpPr>
            <p:cNvPr id="159" name="グループ化 158"/>
            <p:cNvGrpSpPr/>
            <p:nvPr/>
          </p:nvGrpSpPr>
          <p:grpSpPr>
            <a:xfrm>
              <a:off x="2821816" y="930919"/>
              <a:ext cx="317889" cy="104904"/>
              <a:chOff x="123436" y="2524559"/>
              <a:chExt cx="914400" cy="301752"/>
            </a:xfrm>
          </p:grpSpPr>
          <p:sp>
            <p:nvSpPr>
              <p:cNvPr id="160" name="フローチャート: 端子 159"/>
              <p:cNvSpPr/>
              <p:nvPr/>
            </p:nvSpPr>
            <p:spPr>
              <a:xfrm>
                <a:off x="123436" y="2524559"/>
                <a:ext cx="914400" cy="301752"/>
              </a:xfrm>
              <a:prstGeom prst="flowChartTerminator">
                <a:avLst/>
              </a:prstGeom>
              <a:ln w="31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1" name="楕円 160"/>
              <p:cNvSpPr/>
              <p:nvPr/>
            </p:nvSpPr>
            <p:spPr>
              <a:xfrm>
                <a:off x="190441" y="2559399"/>
                <a:ext cx="234554" cy="234555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3" name="楕円 162"/>
              <p:cNvSpPr/>
              <p:nvPr/>
            </p:nvSpPr>
            <p:spPr>
              <a:xfrm>
                <a:off x="472789" y="2559398"/>
                <a:ext cx="234555" cy="234555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5" name="楕円 164"/>
              <p:cNvSpPr/>
              <p:nvPr/>
            </p:nvSpPr>
            <p:spPr>
              <a:xfrm>
                <a:off x="745103" y="2559399"/>
                <a:ext cx="234554" cy="234555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66" name="テキスト ボックス 165"/>
            <p:cNvSpPr txBox="1"/>
            <p:nvPr/>
          </p:nvSpPr>
          <p:spPr>
            <a:xfrm>
              <a:off x="2253519" y="1096552"/>
              <a:ext cx="69762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000" dirty="0" smtClean="0"/>
                <a:t>調布駅西</a:t>
              </a:r>
              <a:endParaRPr kumimoji="1" lang="ja-JP" altLang="en-US" sz="1000" dirty="0"/>
            </a:p>
          </p:txBody>
        </p:sp>
        <p:grpSp>
          <p:nvGrpSpPr>
            <p:cNvPr id="167" name="グループ化 166"/>
            <p:cNvGrpSpPr/>
            <p:nvPr/>
          </p:nvGrpSpPr>
          <p:grpSpPr>
            <a:xfrm>
              <a:off x="3975830" y="979403"/>
              <a:ext cx="317889" cy="104904"/>
              <a:chOff x="123436" y="2524559"/>
              <a:chExt cx="914400" cy="301752"/>
            </a:xfrm>
          </p:grpSpPr>
          <p:sp>
            <p:nvSpPr>
              <p:cNvPr id="168" name="フローチャート: 端子 167"/>
              <p:cNvSpPr/>
              <p:nvPr/>
            </p:nvSpPr>
            <p:spPr>
              <a:xfrm>
                <a:off x="123436" y="2524559"/>
                <a:ext cx="914400" cy="301752"/>
              </a:xfrm>
              <a:prstGeom prst="flowChartTerminator">
                <a:avLst/>
              </a:prstGeom>
              <a:ln w="31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9" name="楕円 168"/>
              <p:cNvSpPr/>
              <p:nvPr/>
            </p:nvSpPr>
            <p:spPr>
              <a:xfrm>
                <a:off x="190441" y="2559399"/>
                <a:ext cx="234554" cy="234555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0" name="楕円 169"/>
              <p:cNvSpPr/>
              <p:nvPr/>
            </p:nvSpPr>
            <p:spPr>
              <a:xfrm>
                <a:off x="472789" y="2559398"/>
                <a:ext cx="234555" cy="234555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1" name="楕円 170"/>
              <p:cNvSpPr/>
              <p:nvPr/>
            </p:nvSpPr>
            <p:spPr>
              <a:xfrm>
                <a:off x="745103" y="2559399"/>
                <a:ext cx="234554" cy="234555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73" name="テキスト ボックス 172"/>
            <p:cNvSpPr txBox="1"/>
            <p:nvPr/>
          </p:nvSpPr>
          <p:spPr>
            <a:xfrm>
              <a:off x="3597591" y="643902"/>
              <a:ext cx="82586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000" dirty="0" smtClean="0"/>
                <a:t>調布駅北口</a:t>
              </a:r>
              <a:endParaRPr kumimoji="1" lang="ja-JP" altLang="en-US" sz="1000" dirty="0"/>
            </a:p>
          </p:txBody>
        </p:sp>
        <p:sp>
          <p:nvSpPr>
            <p:cNvPr id="179" name="正方形/長方形 178"/>
            <p:cNvSpPr/>
            <p:nvPr/>
          </p:nvSpPr>
          <p:spPr>
            <a:xfrm rot="197544">
              <a:off x="3564123" y="1104887"/>
              <a:ext cx="492387" cy="513349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b="1" dirty="0" smtClean="0"/>
                <a:t>P</a:t>
              </a:r>
              <a:endParaRPr kumimoji="1" lang="ja-JP" altLang="en-US" sz="1400" b="1" dirty="0"/>
            </a:p>
          </p:txBody>
        </p:sp>
        <p:sp>
          <p:nvSpPr>
            <p:cNvPr id="180" name="テキスト ボックス 179"/>
            <p:cNvSpPr txBox="1"/>
            <p:nvPr/>
          </p:nvSpPr>
          <p:spPr>
            <a:xfrm>
              <a:off x="3299840" y="1633950"/>
              <a:ext cx="89639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b="1" dirty="0" smtClean="0">
                  <a:solidFill>
                    <a:schemeClr val="accent2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調布</a:t>
              </a:r>
              <a:r>
                <a:rPr kumimoji="1" lang="en-US" altLang="ja-JP" sz="1000" b="1" dirty="0" smtClean="0">
                  <a:solidFill>
                    <a:schemeClr val="accent2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PARCO</a:t>
              </a:r>
              <a:endParaRPr kumimoji="1" lang="ja-JP" altLang="en-US" sz="1000" b="1" dirty="0">
                <a:solidFill>
                  <a:schemeClr val="accent2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184" name="テキスト ボックス 183"/>
            <p:cNvSpPr txBox="1"/>
            <p:nvPr/>
          </p:nvSpPr>
          <p:spPr>
            <a:xfrm>
              <a:off x="3195767" y="1823947"/>
              <a:ext cx="1980029" cy="246221"/>
            </a:xfrm>
            <a:prstGeom prst="rect">
              <a:avLst/>
            </a:prstGeom>
            <a:solidFill>
              <a:schemeClr val="bg1">
                <a:alpha val="56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b="1" dirty="0" smtClean="0">
                  <a:solidFill>
                    <a:srgbClr val="336600"/>
                  </a:solidFill>
                </a:rPr>
                <a:t>（調布市小島町１－３８－１）</a:t>
              </a:r>
              <a:endParaRPr kumimoji="1" lang="ja-JP" altLang="en-US" sz="1000" b="1" dirty="0">
                <a:solidFill>
                  <a:srgbClr val="336600"/>
                </a:solidFill>
              </a:endParaRPr>
            </a:p>
          </p:txBody>
        </p:sp>
      </p:grpSp>
      <p:sp>
        <p:nvSpPr>
          <p:cNvPr id="120" name="正方形/長方形 119"/>
          <p:cNvSpPr/>
          <p:nvPr/>
        </p:nvSpPr>
        <p:spPr>
          <a:xfrm>
            <a:off x="6964648" y="2867894"/>
            <a:ext cx="209401" cy="3961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/>
              <a:t>P</a:t>
            </a:r>
            <a:endParaRPr kumimoji="1" lang="ja-JP" altLang="en-US" sz="1400" b="1" dirty="0"/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7180356" y="2028771"/>
            <a:ext cx="15953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 smtClean="0">
                <a:solidFill>
                  <a:schemeClr val="accent2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タイムズ調布駅南口第４</a:t>
            </a:r>
            <a:endParaRPr kumimoji="1" lang="ja-JP" altLang="en-US" sz="1000" b="1" dirty="0">
              <a:solidFill>
                <a:schemeClr val="accent2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7075897" y="2203533"/>
            <a:ext cx="1467068" cy="246221"/>
          </a:xfrm>
          <a:prstGeom prst="rect">
            <a:avLst/>
          </a:prstGeom>
          <a:solidFill>
            <a:schemeClr val="bg1">
              <a:alpha val="56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000" b="1" dirty="0" smtClean="0">
                <a:solidFill>
                  <a:srgbClr val="336600"/>
                </a:solidFill>
              </a:rPr>
              <a:t>（調布市布田</a:t>
            </a:r>
            <a:r>
              <a:rPr kumimoji="1" lang="ja-JP" altLang="en-US" sz="1000" b="1" dirty="0">
                <a:solidFill>
                  <a:srgbClr val="336600"/>
                </a:solidFill>
              </a:rPr>
              <a:t>３－１</a:t>
            </a:r>
            <a:r>
              <a:rPr kumimoji="1" lang="ja-JP" altLang="en-US" sz="1000" b="1" dirty="0" smtClean="0">
                <a:solidFill>
                  <a:srgbClr val="336600"/>
                </a:solidFill>
              </a:rPr>
              <a:t>）</a:t>
            </a:r>
            <a:endParaRPr kumimoji="1" lang="ja-JP" altLang="en-US" sz="1000" b="1" dirty="0">
              <a:solidFill>
                <a:srgbClr val="336600"/>
              </a:solidFill>
            </a:endParaRPr>
          </a:p>
        </p:txBody>
      </p:sp>
      <p:cxnSp>
        <p:nvCxnSpPr>
          <p:cNvPr id="148" name="直線コネクタ 147"/>
          <p:cNvCxnSpPr/>
          <p:nvPr/>
        </p:nvCxnSpPr>
        <p:spPr>
          <a:xfrm flipV="1">
            <a:off x="7041837" y="2248579"/>
            <a:ext cx="162079" cy="63755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6162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783</TotalTime>
  <Words>75</Words>
  <Application>Microsoft Office PowerPoint</Application>
  <PresentationFormat>A4 210 x 297 mm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Nomura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吉田　絢太朗 (調布支店)/Yoshida, Kentaro (Chofu-Retail/JP)</dc:creator>
  <cp:lastModifiedBy>岩田　真由美 (調布支店)/ Iwata, Mayumi (Chofu-Retail/JP)</cp:lastModifiedBy>
  <cp:revision>45</cp:revision>
  <dcterms:created xsi:type="dcterms:W3CDTF">2021-03-16T00:38:45Z</dcterms:created>
  <dcterms:modified xsi:type="dcterms:W3CDTF">2023-12-14T02:16:04Z</dcterms:modified>
</cp:coreProperties>
</file>