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9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08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89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41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18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29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22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2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44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37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28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BF043C-72A4-4891-9745-CF966D3E5D7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87DDEE-FEA3-41B6-8522-9E5AD6541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98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418F722-0849-B629-6CA7-1F83B4D4E616}"/>
              </a:ext>
            </a:extLst>
          </p:cNvPr>
          <p:cNvGrpSpPr/>
          <p:nvPr/>
        </p:nvGrpSpPr>
        <p:grpSpPr>
          <a:xfrm>
            <a:off x="2966" y="-187"/>
            <a:ext cx="7609836" cy="10692000"/>
            <a:chOff x="0" y="0"/>
            <a:chExt cx="7609836" cy="10692000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637171A-A262-8154-CEF2-AFC905F68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7609836" cy="10692000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B8F63D5-2FD6-F140-F632-E37E4A08F5B3}"/>
                </a:ext>
              </a:extLst>
            </p:cNvPr>
            <p:cNvSpPr/>
            <p:nvPr/>
          </p:nvSpPr>
          <p:spPr>
            <a:xfrm>
              <a:off x="2865398" y="8553450"/>
              <a:ext cx="2392680" cy="1787726"/>
            </a:xfrm>
            <a:prstGeom prst="rect">
              <a:avLst/>
            </a:prstGeom>
            <a:solidFill>
              <a:schemeClr val="bg1"/>
            </a:solidFill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6C59C0-0861-2C1C-F7ED-41D75B664BCC}"/>
              </a:ext>
            </a:extLst>
          </p:cNvPr>
          <p:cNvSpPr txBox="1"/>
          <p:nvPr/>
        </p:nvSpPr>
        <p:spPr>
          <a:xfrm>
            <a:off x="363903" y="8974069"/>
            <a:ext cx="2487274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40"/>
              </a:spcBef>
              <a:spcAft>
                <a:spcPts val="100"/>
              </a:spcAft>
            </a:pP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2025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endParaRPr lang="en-US" altLang="zh-TW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spcBef>
                <a:spcPts val="140"/>
              </a:spcBef>
              <a:spcAft>
                <a:spcPts val="100"/>
              </a:spcAft>
            </a:pP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日（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水</a:t>
            </a:r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14:00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15:00</a:t>
            </a:r>
          </a:p>
          <a:p>
            <a:pPr>
              <a:spcBef>
                <a:spcPts val="140"/>
              </a:spcBef>
              <a:spcAft>
                <a:spcPts val="100"/>
              </a:spcAft>
            </a:pP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kumimoji="1" lang="ja-JP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FEFE447-482A-1339-60FE-03275FEA91FD}"/>
              </a:ext>
            </a:extLst>
          </p:cNvPr>
          <p:cNvSpPr txBox="1"/>
          <p:nvPr/>
        </p:nvSpPr>
        <p:spPr>
          <a:xfrm>
            <a:off x="690936" y="9563245"/>
            <a:ext cx="21196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野村證券浦和支店　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階ホール　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4F7BCA3-E67E-A98A-D0D7-102C45160ACE}"/>
              </a:ext>
            </a:extLst>
          </p:cNvPr>
          <p:cNvGrpSpPr/>
          <p:nvPr/>
        </p:nvGrpSpPr>
        <p:grpSpPr>
          <a:xfrm>
            <a:off x="166514" y="9563353"/>
            <a:ext cx="519391" cy="261610"/>
            <a:chOff x="166514" y="9563353"/>
            <a:chExt cx="519391" cy="261610"/>
          </a:xfrm>
        </p:grpSpPr>
        <p:sp>
          <p:nvSpPr>
            <p:cNvPr id="14" name="角丸四角形 15">
              <a:extLst>
                <a:ext uri="{FF2B5EF4-FFF2-40B4-BE49-F238E27FC236}">
                  <a16:creationId xmlns:a16="http://schemas.microsoft.com/office/drawing/2014/main" id="{ADF2DDDF-FDDC-F780-8D71-3EB751970459}"/>
                </a:ext>
              </a:extLst>
            </p:cNvPr>
            <p:cNvSpPr/>
            <p:nvPr/>
          </p:nvSpPr>
          <p:spPr>
            <a:xfrm>
              <a:off x="167505" y="9593479"/>
              <a:ext cx="518400" cy="181714"/>
            </a:xfrm>
            <a:prstGeom prst="roundRect">
              <a:avLst>
                <a:gd name="adj" fmla="val 50000"/>
              </a:avLst>
            </a:prstGeom>
            <a:solidFill>
              <a:srgbClr val="ED6D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0DB3EF2-C625-4CA7-2DEF-837613C202C5}"/>
                </a:ext>
              </a:extLst>
            </p:cNvPr>
            <p:cNvSpPr/>
            <p:nvPr/>
          </p:nvSpPr>
          <p:spPr>
            <a:xfrm>
              <a:off x="166514" y="9563353"/>
              <a:ext cx="5076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b="1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会場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07C2B67-A325-9D6B-3586-7DE9C39C0862}"/>
              </a:ext>
            </a:extLst>
          </p:cNvPr>
          <p:cNvGrpSpPr/>
          <p:nvPr/>
        </p:nvGrpSpPr>
        <p:grpSpPr>
          <a:xfrm>
            <a:off x="170324" y="9817956"/>
            <a:ext cx="518400" cy="261610"/>
            <a:chOff x="170324" y="9817956"/>
            <a:chExt cx="518400" cy="261610"/>
          </a:xfrm>
        </p:grpSpPr>
        <p:sp>
          <p:nvSpPr>
            <p:cNvPr id="16" name="角丸四角形 17">
              <a:extLst>
                <a:ext uri="{FF2B5EF4-FFF2-40B4-BE49-F238E27FC236}">
                  <a16:creationId xmlns:a16="http://schemas.microsoft.com/office/drawing/2014/main" id="{9492E7BD-CCEE-FDAE-BA3F-8589CB6157CF}"/>
                </a:ext>
              </a:extLst>
            </p:cNvPr>
            <p:cNvSpPr/>
            <p:nvPr/>
          </p:nvSpPr>
          <p:spPr>
            <a:xfrm>
              <a:off x="170324" y="9849230"/>
              <a:ext cx="518400" cy="181714"/>
            </a:xfrm>
            <a:prstGeom prst="roundRect">
              <a:avLst>
                <a:gd name="adj" fmla="val 50000"/>
              </a:avLst>
            </a:prstGeom>
            <a:solidFill>
              <a:srgbClr val="ED6D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1108974E-339C-FF3D-20E6-394BE12BA6C0}"/>
                </a:ext>
              </a:extLst>
            </p:cNvPr>
            <p:cNvSpPr/>
            <p:nvPr/>
          </p:nvSpPr>
          <p:spPr>
            <a:xfrm>
              <a:off x="170942" y="9817956"/>
              <a:ext cx="5076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b="1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住所</a:t>
              </a: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7F2E81B-AA2C-09BC-0C53-F56295120B85}"/>
              </a:ext>
            </a:extLst>
          </p:cNvPr>
          <p:cNvGrpSpPr/>
          <p:nvPr/>
        </p:nvGrpSpPr>
        <p:grpSpPr>
          <a:xfrm>
            <a:off x="165583" y="10173231"/>
            <a:ext cx="528172" cy="261610"/>
            <a:chOff x="165583" y="10098616"/>
            <a:chExt cx="528172" cy="261610"/>
          </a:xfrm>
        </p:grpSpPr>
        <p:sp>
          <p:nvSpPr>
            <p:cNvPr id="18" name="角丸四角形 19">
              <a:extLst>
                <a:ext uri="{FF2B5EF4-FFF2-40B4-BE49-F238E27FC236}">
                  <a16:creationId xmlns:a16="http://schemas.microsoft.com/office/drawing/2014/main" id="{E9D6FEAF-1CBC-6BFB-4522-D7085DA6C471}"/>
                </a:ext>
              </a:extLst>
            </p:cNvPr>
            <p:cNvSpPr/>
            <p:nvPr/>
          </p:nvSpPr>
          <p:spPr>
            <a:xfrm>
              <a:off x="175355" y="10121108"/>
              <a:ext cx="518400" cy="181714"/>
            </a:xfrm>
            <a:prstGeom prst="roundRect">
              <a:avLst>
                <a:gd name="adj" fmla="val 50000"/>
              </a:avLst>
            </a:prstGeom>
            <a:solidFill>
              <a:srgbClr val="ED6D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8804F110-3E69-985D-E060-5DB84DEA70AD}"/>
                </a:ext>
              </a:extLst>
            </p:cNvPr>
            <p:cNvSpPr/>
            <p:nvPr/>
          </p:nvSpPr>
          <p:spPr>
            <a:xfrm>
              <a:off x="165583" y="10098616"/>
              <a:ext cx="51840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TEL</a:t>
              </a:r>
              <a:endParaRPr lang="ja-JP" altLang="en-US" sz="11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CB891B0-4F68-28F7-02BB-E720643E1DD3}"/>
              </a:ext>
            </a:extLst>
          </p:cNvPr>
          <p:cNvSpPr txBox="1"/>
          <p:nvPr/>
        </p:nvSpPr>
        <p:spPr>
          <a:xfrm>
            <a:off x="693755" y="9774365"/>
            <a:ext cx="2148233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ja-JP" altLang="en-US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〒</a:t>
            </a:r>
            <a:r>
              <a:rPr lang="en-US" altLang="ja-JP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330-0063</a:t>
            </a:r>
            <a:r>
              <a:rPr lang="ja-JP" altLang="en-US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en-US" altLang="ja-JP" sz="1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ja-JP" altLang="en-US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さいたま市浦和区高砂</a:t>
            </a:r>
            <a:r>
              <a:rPr lang="en-US" altLang="ja-JP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2-13-8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78FAE97-2DFD-09FB-6BF0-3F6C932A40A5}"/>
              </a:ext>
            </a:extLst>
          </p:cNvPr>
          <p:cNvSpPr txBox="1"/>
          <p:nvPr/>
        </p:nvSpPr>
        <p:spPr>
          <a:xfrm>
            <a:off x="693654" y="10159622"/>
            <a:ext cx="19385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kumimoji="1"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048-833-1881</a:t>
            </a:r>
            <a:r>
              <a:rPr kumimoji="1"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（代表）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4942A03-73A5-BCB2-087D-2A7818922D54}"/>
              </a:ext>
            </a:extLst>
          </p:cNvPr>
          <p:cNvGrpSpPr/>
          <p:nvPr/>
        </p:nvGrpSpPr>
        <p:grpSpPr>
          <a:xfrm>
            <a:off x="117684" y="8699197"/>
            <a:ext cx="769620" cy="261610"/>
            <a:chOff x="117684" y="8699197"/>
            <a:chExt cx="769620" cy="261610"/>
          </a:xfrm>
        </p:grpSpPr>
        <p:sp>
          <p:nvSpPr>
            <p:cNvPr id="12" name="角丸四角形 13">
              <a:extLst>
                <a:ext uri="{FF2B5EF4-FFF2-40B4-BE49-F238E27FC236}">
                  <a16:creationId xmlns:a16="http://schemas.microsoft.com/office/drawing/2014/main" id="{611FF4C4-AE19-455C-343C-0CAEB34E9D65}"/>
                </a:ext>
              </a:extLst>
            </p:cNvPr>
            <p:cNvSpPr/>
            <p:nvPr/>
          </p:nvSpPr>
          <p:spPr>
            <a:xfrm>
              <a:off x="138745" y="8728455"/>
              <a:ext cx="727498" cy="181714"/>
            </a:xfrm>
            <a:prstGeom prst="roundRect">
              <a:avLst>
                <a:gd name="adj" fmla="val 50000"/>
              </a:avLst>
            </a:prstGeom>
            <a:solidFill>
              <a:srgbClr val="ED6D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9EF66F15-73F4-D64F-B3EC-E39E1FFD4D55}"/>
                </a:ext>
              </a:extLst>
            </p:cNvPr>
            <p:cNvSpPr/>
            <p:nvPr/>
          </p:nvSpPr>
          <p:spPr>
            <a:xfrm>
              <a:off x="117684" y="8699197"/>
              <a:ext cx="76962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b="1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開催日時</a:t>
              </a:r>
            </a:p>
          </p:txBody>
        </p:sp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id="{959290E3-054A-3A0B-50F9-282DB59FB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883" y="8696612"/>
            <a:ext cx="2119622" cy="151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09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38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NP-B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藤谷 由加里 ◆(ファイナンシャル・ウェルビーイング部)/ Fujitani, Yukari (WELLBEING/JP)</dc:creator>
  <cp:lastModifiedBy>坂本 美佳 (浦和支店)/ Sakamoto, Mika (Urawa-Retail/JP)</cp:lastModifiedBy>
  <cp:revision>5</cp:revision>
  <cp:lastPrinted>2025-06-05T08:11:26Z</cp:lastPrinted>
  <dcterms:created xsi:type="dcterms:W3CDTF">2025-05-30T06:11:55Z</dcterms:created>
  <dcterms:modified xsi:type="dcterms:W3CDTF">2025-06-05T08:13:51Z</dcterms:modified>
</cp:coreProperties>
</file>